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8"/>
  </p:notesMasterIdLst>
  <p:sldIdLst>
    <p:sldId id="256" r:id="rId2"/>
    <p:sldId id="257" r:id="rId3"/>
    <p:sldId id="295" r:id="rId4"/>
    <p:sldId id="296" r:id="rId5"/>
    <p:sldId id="297" r:id="rId6"/>
    <p:sldId id="262" r:id="rId7"/>
  </p:sldIdLst>
  <p:sldSz cx="9144000" cy="5143500" type="screen16x9"/>
  <p:notesSz cx="6858000" cy="9144000"/>
  <p:embeddedFontLst>
    <p:embeddedFont>
      <p:font typeface="Arial Black" panose="020B0A04020102020204" pitchFamily="34" charset="0"/>
      <p:bold r:id="rId9"/>
    </p:embeddedFont>
    <p:embeddedFont>
      <p:font typeface="Arial Narrow" panose="020B0606020202030204" pitchFamily="34" charset="0"/>
      <p:regular r:id="rId10"/>
      <p:bold r:id="rId11"/>
      <p:italic r:id="rId12"/>
      <p:boldItalic r:id="rId13"/>
    </p:embeddedFont>
    <p:embeddedFont>
      <p:font typeface="Arvo" panose="020B0604020202020204" charset="0"/>
      <p:regular r:id="rId14"/>
      <p:bold r:id="rId15"/>
      <p:italic r:id="rId16"/>
      <p:boldItalic r:id="rId17"/>
    </p:embeddedFont>
    <p:embeddedFont>
      <p:font typeface="Roboto Condensed" panose="02000000000000000000" pitchFamily="2" charset="0"/>
      <p:regular r:id="rId18"/>
      <p:bold r:id="rId19"/>
      <p:italic r:id="rId20"/>
      <p:boldItalic r:id="rId21"/>
    </p:embeddedFont>
    <p:embeddedFont>
      <p:font typeface="Roboto Condensed Light" panose="020000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27665BA-8202-44FC-AD62-C9F0E3EA811A}">
  <a:tblStyle styleId="{E27665BA-8202-44FC-AD62-C9F0E3EA811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15DE48A-E3B5-44D0-98CB-AE0B3FDC037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VKUSH ." userId="a88d4ad83a59c115" providerId="LiveId" clId="{2B3D43DF-B7F1-4794-98AA-9C14E7EEB853}"/>
    <pc:docChg chg="delSld">
      <pc:chgData name="LOVKUSH ." userId="a88d4ad83a59c115" providerId="LiveId" clId="{2B3D43DF-B7F1-4794-98AA-9C14E7EEB853}" dt="2022-10-05T16:55:54.978" v="0" actId="2696"/>
      <pc:docMkLst>
        <pc:docMk/>
      </pc:docMkLst>
      <pc:sldChg chg="del">
        <pc:chgData name="LOVKUSH ." userId="a88d4ad83a59c115" providerId="LiveId" clId="{2B3D43DF-B7F1-4794-98AA-9C14E7EEB853}" dt="2022-10-05T16:55:54.978" v="0" actId="2696"/>
        <pc:sldMkLst>
          <pc:docMk/>
          <pc:sldMk cId="0" sldId="260"/>
        </pc:sldMkLst>
      </pc:sldChg>
      <pc:sldChg chg="del">
        <pc:chgData name="LOVKUSH ." userId="a88d4ad83a59c115" providerId="LiveId" clId="{2B3D43DF-B7F1-4794-98AA-9C14E7EEB853}" dt="2022-10-05T16:55:54.978" v="0" actId="2696"/>
        <pc:sldMkLst>
          <pc:docMk/>
          <pc:sldMk cId="0" sldId="261"/>
        </pc:sldMkLst>
      </pc:sldChg>
      <pc:sldMasterChg chg="delSldLayout">
        <pc:chgData name="LOVKUSH ." userId="a88d4ad83a59c115" providerId="LiveId" clId="{2B3D43DF-B7F1-4794-98AA-9C14E7EEB853}" dt="2022-10-05T16:55:54.978" v="0" actId="2696"/>
        <pc:sldMasterMkLst>
          <pc:docMk/>
          <pc:sldMasterMk cId="0" sldId="2147483657"/>
        </pc:sldMasterMkLst>
        <pc:sldLayoutChg chg="del">
          <pc:chgData name="LOVKUSH ." userId="a88d4ad83a59c115" providerId="LiveId" clId="{2B3D43DF-B7F1-4794-98AA-9C14E7EEB853}" dt="2022-10-05T16:55:54.978" v="0" actId="2696"/>
          <pc:sldLayoutMkLst>
            <pc:docMk/>
            <pc:sldMasterMk cId="0" sldId="2147483657"/>
            <pc:sldLayoutMk cId="0" sldId="2147483650"/>
          </pc:sldLayoutMkLst>
        </pc:sldLayoutChg>
        <pc:sldLayoutChg chg="del">
          <pc:chgData name="LOVKUSH ." userId="a88d4ad83a59c115" providerId="LiveId" clId="{2B3D43DF-B7F1-4794-98AA-9C14E7EEB853}" dt="2022-10-05T16:55:54.978" v="0" actId="2696"/>
          <pc:sldLayoutMkLst>
            <pc:docMk/>
            <pc:sldMasterMk cId="0" sldId="2147483657"/>
            <pc:sldLayoutMk cId="0" sldId="2147483651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168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04078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75357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6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83" name="Google Shape;83;p6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84" name="Google Shape;84;p6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85" name="Google Shape;85;p6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6" name="Google Shape;86;p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87" name="Google Shape;87;p6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88" name="Google Shape;88;p6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9" name="Google Shape;89;p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90" name="Google Shape;90;p6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91" name="Google Shape;91;p6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" name="Google Shape;92;p6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93" name="Google Shape;93;p6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6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6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96" name="Google Shape;96;p6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6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 txBox="1">
            <a:spLocks noGrp="1"/>
          </p:cNvSpPr>
          <p:nvPr>
            <p:ph type="body" idx="1"/>
          </p:nvPr>
        </p:nvSpPr>
        <p:spPr>
          <a:xfrm>
            <a:off x="814275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0" name="Google Shape;100;p6"/>
          <p:cNvSpPr txBox="1">
            <a:spLocks noGrp="1"/>
          </p:cNvSpPr>
          <p:nvPr>
            <p:ph type="body" idx="2"/>
          </p:nvPr>
        </p:nvSpPr>
        <p:spPr>
          <a:xfrm>
            <a:off x="4396123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1" name="Google Shape;101;p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64" name="Google Shape;164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" name="Google Shape;165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6" name="Google Shape;166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" name="Google Shape;168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69" name="Google Shape;169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" name="Google Shape;171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72" name="Google Shape;172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3" name="Google Shape;173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4" name="Google Shape;174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" name="Google Shape;176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7" name="Google Shape;177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9" name="Google Shape;179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▰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6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582930" y="1120140"/>
            <a:ext cx="3749040" cy="128440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Ecom-STORE</a:t>
            </a:r>
            <a:endParaRPr dirty="0"/>
          </a:p>
        </p:txBody>
      </p:sp>
      <p:sp>
        <p:nvSpPr>
          <p:cNvPr id="4" name="Google Shape;73;p14">
            <a:extLst>
              <a:ext uri="{FF2B5EF4-FFF2-40B4-BE49-F238E27FC236}">
                <a16:creationId xmlns:a16="http://schemas.microsoft.com/office/drawing/2014/main" id="{1F87E578-CA5D-4C1B-FE13-9B4822156F76}"/>
              </a:ext>
            </a:extLst>
          </p:cNvPr>
          <p:cNvSpPr txBox="1">
            <a:spLocks/>
          </p:cNvSpPr>
          <p:nvPr/>
        </p:nvSpPr>
        <p:spPr>
          <a:xfrm>
            <a:off x="1" y="2148840"/>
            <a:ext cx="4572000" cy="18745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R="85725" algn="ctr">
              <a:lnSpc>
                <a:spcPct val="100000"/>
              </a:lnSpc>
              <a:spcBef>
                <a:spcPts val="840"/>
              </a:spcBef>
            </a:pPr>
            <a:r>
              <a:rPr lang="en-US" sz="1200" spc="-5" dirty="0">
                <a:solidFill>
                  <a:schemeClr val="bg1"/>
                </a:solidFill>
                <a:latin typeface="Arial Black" panose="020B0A04020102020204" pitchFamily="34" charset="0"/>
                <a:cs typeface="Times New Roman"/>
              </a:rPr>
              <a:t>Submitted By :</a:t>
            </a:r>
          </a:p>
          <a:p>
            <a:pPr marR="85725" algn="ctr">
              <a:lnSpc>
                <a:spcPct val="100000"/>
              </a:lnSpc>
              <a:spcBef>
                <a:spcPts val="840"/>
              </a:spcBef>
            </a:pPr>
            <a:r>
              <a:rPr lang="en-US" sz="1200" spc="-5" dirty="0">
                <a:solidFill>
                  <a:schemeClr val="bg1"/>
                </a:solidFill>
                <a:latin typeface="Arial Black" panose="020B0A04020102020204" pitchFamily="34" charset="0"/>
                <a:cs typeface="Times New Roman"/>
              </a:rPr>
              <a:t> Lovkush (2008085) </a:t>
            </a:r>
          </a:p>
          <a:p>
            <a:pPr marR="85725" algn="ctr">
              <a:lnSpc>
                <a:spcPct val="100000"/>
              </a:lnSpc>
              <a:spcBef>
                <a:spcPts val="840"/>
              </a:spcBef>
            </a:pPr>
            <a:r>
              <a:rPr lang="en-US" sz="1200" spc="-5" dirty="0" err="1">
                <a:solidFill>
                  <a:schemeClr val="bg1"/>
                </a:solidFill>
                <a:latin typeface="Arial Black" panose="020B0A04020102020204" pitchFamily="34" charset="0"/>
                <a:cs typeface="Times New Roman"/>
              </a:rPr>
              <a:t>Mohd</a:t>
            </a:r>
            <a:r>
              <a:rPr lang="en-US" sz="1200" spc="-5" dirty="0">
                <a:solidFill>
                  <a:schemeClr val="bg1"/>
                </a:solidFill>
                <a:latin typeface="Arial Black" panose="020B0A04020102020204" pitchFamily="34" charset="0"/>
                <a:cs typeface="Times New Roman"/>
              </a:rPr>
              <a:t>. Shariq (2008087) </a:t>
            </a:r>
          </a:p>
          <a:p>
            <a:pPr marR="85725" algn="ctr">
              <a:lnSpc>
                <a:spcPct val="100000"/>
              </a:lnSpc>
              <a:spcBef>
                <a:spcPts val="840"/>
              </a:spcBef>
            </a:pPr>
            <a:r>
              <a:rPr lang="en-US" sz="1200" spc="-5" dirty="0">
                <a:solidFill>
                  <a:schemeClr val="bg1"/>
                </a:solidFill>
                <a:latin typeface="Arial Black" panose="020B0A04020102020204" pitchFamily="34" charset="0"/>
                <a:cs typeface="Times New Roman"/>
              </a:rPr>
              <a:t>Vinod Kumar (2008092)</a:t>
            </a:r>
            <a:endParaRPr lang="en-US" sz="1200" dirty="0">
              <a:solidFill>
                <a:schemeClr val="bg1"/>
              </a:solidFill>
              <a:latin typeface="Arial Black" panose="020B0A04020102020204" pitchFamily="34" charset="0"/>
              <a:cs typeface="Times New Roman"/>
            </a:endParaRPr>
          </a:p>
          <a:p>
            <a:pPr marR="85725" algn="ctr">
              <a:lnSpc>
                <a:spcPct val="100000"/>
              </a:lnSpc>
              <a:spcBef>
                <a:spcPts val="840"/>
              </a:spcBef>
            </a:pPr>
            <a:r>
              <a:rPr lang="en-US" sz="1200" spc="-5" dirty="0">
                <a:solidFill>
                  <a:schemeClr val="bg1"/>
                </a:solidFill>
                <a:latin typeface="Arial Black" panose="020B0A04020102020204" pitchFamily="34" charset="0"/>
                <a:cs typeface="Times New Roman"/>
              </a:rPr>
              <a:t>  Under</a:t>
            </a:r>
            <a:r>
              <a:rPr lang="en-US" sz="1200" spc="-20" dirty="0">
                <a:solidFill>
                  <a:schemeClr val="bg1"/>
                </a:solidFill>
                <a:latin typeface="Arial Black" panose="020B0A04020102020204" pitchFamily="34" charset="0"/>
                <a:cs typeface="Times New Roman"/>
              </a:rPr>
              <a:t> </a:t>
            </a:r>
            <a:r>
              <a:rPr lang="en-US" sz="1200" spc="-5" dirty="0">
                <a:solidFill>
                  <a:schemeClr val="bg1"/>
                </a:solidFill>
                <a:latin typeface="Arial Black" panose="020B0A04020102020204" pitchFamily="34" charset="0"/>
                <a:cs typeface="Times New Roman"/>
              </a:rPr>
              <a:t>the</a:t>
            </a:r>
            <a:r>
              <a:rPr lang="en-US" sz="1200" spc="-30" dirty="0">
                <a:solidFill>
                  <a:schemeClr val="bg1"/>
                </a:solidFill>
                <a:latin typeface="Arial Black" panose="020B0A04020102020204" pitchFamily="34" charset="0"/>
                <a:cs typeface="Times New Roman"/>
              </a:rPr>
              <a:t> </a:t>
            </a:r>
            <a:r>
              <a:rPr lang="en-US" sz="1200" spc="-5" dirty="0">
                <a:solidFill>
                  <a:schemeClr val="bg1"/>
                </a:solidFill>
                <a:latin typeface="Arial Black" panose="020B0A04020102020204" pitchFamily="34" charset="0"/>
                <a:cs typeface="Times New Roman"/>
              </a:rPr>
              <a:t>guidance</a:t>
            </a:r>
            <a:r>
              <a:rPr lang="en-US" sz="1200" spc="-30" dirty="0">
                <a:solidFill>
                  <a:schemeClr val="bg1"/>
                </a:solidFill>
                <a:latin typeface="Arial Black" panose="020B0A04020102020204" pitchFamily="34" charset="0"/>
                <a:cs typeface="Times New Roman"/>
              </a:rPr>
              <a:t> </a:t>
            </a:r>
            <a:r>
              <a:rPr lang="en-US" sz="1200" spc="-5">
                <a:solidFill>
                  <a:schemeClr val="bg1"/>
                </a:solidFill>
                <a:latin typeface="Arial Black" panose="020B0A04020102020204" pitchFamily="34" charset="0"/>
                <a:cs typeface="Times New Roman"/>
              </a:rPr>
              <a:t>of </a:t>
            </a:r>
            <a:r>
              <a:rPr lang="en-US" sz="1200" spc="-385">
                <a:solidFill>
                  <a:schemeClr val="bg1"/>
                </a:solidFill>
                <a:latin typeface="Arial Black" panose="020B0A04020102020204" pitchFamily="34" charset="0"/>
                <a:cs typeface="Times New Roman"/>
              </a:rPr>
              <a:t> </a:t>
            </a:r>
            <a:r>
              <a:rPr lang="en-US" sz="1200" spc="-5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Arial Black" panose="020B0A04020102020204" pitchFamily="34" charset="0"/>
                <a:cs typeface="Times New Roman"/>
              </a:rPr>
              <a:t>Excellence </a:t>
            </a:r>
            <a:r>
              <a:rPr lang="en-US" sz="1200" spc="-5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Arial Black" panose="020B0A04020102020204" pitchFamily="34" charset="0"/>
                <a:cs typeface="Times New Roman"/>
              </a:rPr>
              <a:t>Technology</a:t>
            </a:r>
            <a:endParaRPr lang="en-US" sz="12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B917A2-C5E3-2001-E1D1-FFAEBD59F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7759" y="1285875"/>
            <a:ext cx="3268511" cy="25717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92" name="Google Shape;192;p12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0577E6-5253-FD0E-B4B7-00ECC28E94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537988"/>
            <a:ext cx="7851260" cy="2724300"/>
          </a:xfrm>
        </p:spPr>
        <p:txBody>
          <a:bodyPr/>
          <a:lstStyle/>
          <a:p>
            <a:r>
              <a:rPr lang="en-US" dirty="0"/>
              <a:t>E-comm, EC for short (E-commerce) is a concept referring to transactions, purchase and sale of goods and services by the internet.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 Narrow" panose="020B0606020202030204" pitchFamily="34" charset="0"/>
              </a:rPr>
              <a:t>Frontend</a:t>
            </a:r>
            <a:r>
              <a:rPr lang="en-IN" dirty="0">
                <a:solidFill>
                  <a:schemeClr val="tx1"/>
                </a:solidFill>
                <a:latin typeface="Arial Narrow" panose="020B0606020202030204" pitchFamily="34" charset="0"/>
              </a:rPr>
              <a:t>✅</a:t>
            </a:r>
            <a:r>
              <a:rPr lang="en-US" sz="2000" dirty="0">
                <a:solidFill>
                  <a:schemeClr val="tx1"/>
                </a:solidFill>
                <a:latin typeface="Arial Narrow" panose="020B0606020202030204" pitchFamily="34" charset="0"/>
              </a:rPr>
              <a:t> </a:t>
            </a:r>
            <a:r>
              <a:rPr lang="en-IN" sz="2000" dirty="0">
                <a:solidFill>
                  <a:schemeClr val="tx1"/>
                </a:solidFill>
                <a:latin typeface="Arial Narrow" panose="020B0606020202030204" pitchFamily="34" charset="0"/>
              </a:rPr>
              <a:t> = React-JS &amp; Redux</a:t>
            </a:r>
            <a:endParaRPr lang="en-US" sz="2000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 Narrow" panose="020B0606020202030204" pitchFamily="34" charset="0"/>
              </a:rPr>
              <a:t>Backend</a:t>
            </a:r>
            <a:r>
              <a:rPr lang="en-IN" sz="2000" dirty="0">
                <a:solidFill>
                  <a:schemeClr val="tx1"/>
                </a:solidFill>
                <a:latin typeface="Arial Narrow" panose="020B0606020202030204" pitchFamily="34" charset="0"/>
              </a:rPr>
              <a:t>✅</a:t>
            </a:r>
            <a:r>
              <a:rPr lang="en-US" sz="2000" dirty="0">
                <a:solidFill>
                  <a:schemeClr val="tx1"/>
                </a:solidFill>
                <a:latin typeface="Arial Narrow" panose="020B0606020202030204" pitchFamily="34" charset="0"/>
              </a:rPr>
              <a:t> = </a:t>
            </a:r>
            <a:r>
              <a:rPr lang="en-IN" sz="2000" dirty="0">
                <a:solidFill>
                  <a:schemeClr val="tx1"/>
                </a:solidFill>
                <a:latin typeface="Arial Narrow" panose="020B0606020202030204" pitchFamily="34" charset="0"/>
              </a:rPr>
              <a:t>Node</a:t>
            </a:r>
            <a:r>
              <a:rPr lang="en-IN" dirty="0">
                <a:solidFill>
                  <a:schemeClr val="tx1"/>
                </a:solidFill>
                <a:latin typeface="Arial Narrow" panose="020B0606020202030204" pitchFamily="34" charset="0"/>
              </a:rPr>
              <a:t> &amp;</a:t>
            </a:r>
            <a:r>
              <a:rPr lang="en-IN" sz="2000" dirty="0">
                <a:solidFill>
                  <a:schemeClr val="tx1"/>
                </a:solidFill>
                <a:latin typeface="Arial Narrow" panose="020B0606020202030204" pitchFamily="34" charset="0"/>
              </a:rPr>
              <a:t> Express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tx1"/>
                </a:solidFill>
                <a:latin typeface="Arial Narrow" panose="020B0606020202030204" pitchFamily="34" charset="0"/>
              </a:rPr>
              <a:t>Database✅ = MongoDB</a:t>
            </a:r>
            <a:endParaRPr lang="en-US" sz="2000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 Narrow" panose="020B0606020202030204" pitchFamily="34" charset="0"/>
              </a:rPr>
              <a:t>Features </a:t>
            </a:r>
            <a:r>
              <a:rPr lang="en-IN" sz="2000" dirty="0">
                <a:solidFill>
                  <a:schemeClr val="tx1"/>
                </a:solidFill>
                <a:latin typeface="Arial Narrow" panose="020B0606020202030204" pitchFamily="34" charset="0"/>
              </a:rPr>
              <a:t>✅</a:t>
            </a:r>
            <a:r>
              <a:rPr lang="en-US" sz="2000" dirty="0">
                <a:solidFill>
                  <a:schemeClr val="tx1"/>
                </a:solidFill>
                <a:latin typeface="Arial Narrow" panose="020B0606020202030204" pitchFamily="34" charset="0"/>
              </a:rPr>
              <a:t> = Fully Responsive, Login Auth, Data Fetchin</a:t>
            </a:r>
            <a:r>
              <a:rPr lang="en-US" dirty="0">
                <a:solidFill>
                  <a:schemeClr val="tx1"/>
                </a:solidFill>
                <a:latin typeface="Arial Narrow" panose="020B0606020202030204" pitchFamily="34" charset="0"/>
              </a:rPr>
              <a:t>g from The DB, Products Page, Single Product Page, All URL’s setup-ed using Router, Total Price, Add to cart , Increase The Item &amp; Delete using Redux.</a:t>
            </a:r>
            <a:endParaRPr lang="en-GB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MERN</a:t>
            </a:r>
            <a:endParaRPr dirty="0"/>
          </a:p>
        </p:txBody>
      </p:sp>
      <p:sp>
        <p:nvSpPr>
          <p:cNvPr id="192" name="Google Shape;192;p12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12C22A-9ED4-7896-00D1-09E158A451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2698850"/>
            <a:ext cx="7128246" cy="1563438"/>
          </a:xfrm>
        </p:spPr>
        <p:txBody>
          <a:bodyPr/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Google Sans"/>
              </a:rPr>
              <a:t>MERN stands for </a:t>
            </a:r>
            <a:r>
              <a:rPr lang="en-US" b="0" i="0" dirty="0">
                <a:solidFill>
                  <a:srgbClr val="040C28"/>
                </a:solidFill>
                <a:effectLst/>
                <a:latin typeface="Google Sans"/>
              </a:rPr>
              <a:t>MongoDB, Express, React, Node</a:t>
            </a:r>
          </a:p>
          <a:p>
            <a:r>
              <a:rPr lang="en-US" b="1" i="0" dirty="0">
                <a:solidFill>
                  <a:srgbClr val="5F6368"/>
                </a:solidFill>
                <a:effectLst/>
                <a:latin typeface="arial" panose="020B0604020202020204" pitchFamily="34" charset="0"/>
              </a:rPr>
              <a:t>MERN</a:t>
            </a:r>
            <a:r>
              <a:rPr lang="en-US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 Stack is a </a:t>
            </a:r>
            <a:r>
              <a:rPr lang="en-US" b="0" i="0" dirty="0" err="1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Javascript</a:t>
            </a:r>
            <a:r>
              <a:rPr lang="en-US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 Stack that is used for easier and faster deployment of full-stack web applications.</a:t>
            </a:r>
            <a:endParaRPr lang="en-GB" dirty="0"/>
          </a:p>
        </p:txBody>
      </p:sp>
      <p:pic>
        <p:nvPicPr>
          <p:cNvPr id="1026" name="Picture 2" descr="MERN Stack - Javatpoint">
            <a:extLst>
              <a:ext uri="{FF2B5EF4-FFF2-40B4-BE49-F238E27FC236}">
                <a16:creationId xmlns:a16="http://schemas.microsoft.com/office/drawing/2014/main" id="{E0EE3BD2-34F2-B703-C217-FC7123F83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1985" y="1347195"/>
            <a:ext cx="3552825" cy="128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8324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: DESIGN</a:t>
            </a:r>
            <a:endParaRPr dirty="0"/>
          </a:p>
        </p:txBody>
      </p:sp>
      <p:sp>
        <p:nvSpPr>
          <p:cNvPr id="192" name="Google Shape;192;p12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0" name="Picture 2" descr="MERN stack">
            <a:extLst>
              <a:ext uri="{FF2B5EF4-FFF2-40B4-BE49-F238E27FC236}">
                <a16:creationId xmlns:a16="http://schemas.microsoft.com/office/drawing/2014/main" id="{FAB62349-6CF1-A749-8D2D-7634993967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3331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WORKING</a:t>
            </a:r>
            <a:endParaRPr dirty="0"/>
          </a:p>
        </p:txBody>
      </p:sp>
      <p:sp>
        <p:nvSpPr>
          <p:cNvPr id="192" name="Google Shape;192;p12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2023-06-12 20-59-53">
            <a:hlinkClick r:id="" action="ppaction://media"/>
            <a:extLst>
              <a:ext uri="{FF2B5EF4-FFF2-40B4-BE49-F238E27FC236}">
                <a16:creationId xmlns:a16="http://schemas.microsoft.com/office/drawing/2014/main" id="{D09810D0-CBA6-B091-98B2-CA54015979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73715" y="1420813"/>
            <a:ext cx="5336410" cy="3001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306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9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7"/>
          <p:cNvSpPr txBox="1">
            <a:spLocks noGrp="1"/>
          </p:cNvSpPr>
          <p:nvPr>
            <p:ph type="ctrTitle" idx="4294967295"/>
          </p:nvPr>
        </p:nvSpPr>
        <p:spPr>
          <a:xfrm>
            <a:off x="541642" y="2051811"/>
            <a:ext cx="5567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5"/>
                </a:solidFill>
                <a:latin typeface="Arial Black" panose="020B0A04020102020204" pitchFamily="34" charset="0"/>
              </a:rPr>
              <a:t>THANKS</a:t>
            </a:r>
            <a:endParaRPr sz="7200" dirty="0">
              <a:solidFill>
                <a:schemeClr val="accent5"/>
              </a:solidFill>
              <a:latin typeface="Arial Black" panose="020B0A04020102020204" pitchFamily="34" charset="0"/>
            </a:endParaRPr>
          </a:p>
        </p:txBody>
      </p:sp>
      <p:sp>
        <p:nvSpPr>
          <p:cNvPr id="249" name="Google Shape;249;p17"/>
          <p:cNvSpPr txBox="1">
            <a:spLocks noGrp="1"/>
          </p:cNvSpPr>
          <p:nvPr>
            <p:ph type="subTitle" idx="4294967295"/>
          </p:nvPr>
        </p:nvSpPr>
        <p:spPr>
          <a:xfrm>
            <a:off x="685800" y="3411552"/>
            <a:ext cx="5567700" cy="7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b="1" dirty="0">
                <a:latin typeface="Arial Narrow" panose="020B0606020202030204" pitchFamily="34" charset="0"/>
                <a:ea typeface="Muli"/>
                <a:cs typeface="Muli"/>
                <a:sym typeface="Muli"/>
              </a:rPr>
              <a:t>Any questions?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latin typeface="Arial Narrow" panose="020B0606020202030204" pitchFamily="34" charset="0"/>
              </a:rPr>
              <a:t>You can find me at: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 err="1">
                <a:latin typeface="Arial Narrow" panose="020B0606020202030204" pitchFamily="34" charset="0"/>
              </a:rPr>
              <a:t>Github</a:t>
            </a:r>
            <a:r>
              <a:rPr lang="en-US" sz="2400" dirty="0">
                <a:latin typeface="Arial Narrow" panose="020B0606020202030204" pitchFamily="34" charset="0"/>
              </a:rPr>
              <a:t> : @LOVKUSH9888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>
                <a:latin typeface="Arial Narrow" panose="020B0606020202030204" pitchFamily="34" charset="0"/>
              </a:rPr>
              <a:t>lKY9888@gmail.com</a:t>
            </a:r>
          </a:p>
        </p:txBody>
      </p:sp>
      <p:grpSp>
        <p:nvGrpSpPr>
          <p:cNvPr id="250" name="Google Shape;250;p17"/>
          <p:cNvGrpSpPr/>
          <p:nvPr/>
        </p:nvGrpSpPr>
        <p:grpSpPr>
          <a:xfrm>
            <a:off x="6682481" y="378837"/>
            <a:ext cx="1588639" cy="1588655"/>
            <a:chOff x="6643075" y="3664250"/>
            <a:chExt cx="407950" cy="407975"/>
          </a:xfrm>
        </p:grpSpPr>
        <p:sp>
          <p:nvSpPr>
            <p:cNvPr id="251" name="Google Shape;251;p17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rgbClr val="C7D3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7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rgbClr val="C7D3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17"/>
          <p:cNvGrpSpPr/>
          <p:nvPr/>
        </p:nvGrpSpPr>
        <p:grpSpPr>
          <a:xfrm rot="-587363">
            <a:off x="6589251" y="2174497"/>
            <a:ext cx="653127" cy="653134"/>
            <a:chOff x="576250" y="4319400"/>
            <a:chExt cx="442075" cy="442050"/>
          </a:xfrm>
        </p:grpSpPr>
        <p:sp>
          <p:nvSpPr>
            <p:cNvPr id="254" name="Google Shape;254;p17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7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7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7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17"/>
          <p:cNvSpPr/>
          <p:nvPr/>
        </p:nvSpPr>
        <p:spPr>
          <a:xfrm>
            <a:off x="6302724" y="745608"/>
            <a:ext cx="248336" cy="23712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9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7"/>
          <p:cNvSpPr/>
          <p:nvPr/>
        </p:nvSpPr>
        <p:spPr>
          <a:xfrm rot="2697322">
            <a:off x="7939080" y="1959478"/>
            <a:ext cx="376961" cy="35993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9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7"/>
          <p:cNvSpPr/>
          <p:nvPr/>
        </p:nvSpPr>
        <p:spPr>
          <a:xfrm>
            <a:off x="8237292" y="1754006"/>
            <a:ext cx="150972" cy="14422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9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7"/>
          <p:cNvSpPr/>
          <p:nvPr/>
        </p:nvSpPr>
        <p:spPr>
          <a:xfrm rot="1280149">
            <a:off x="6130690" y="1460796"/>
            <a:ext cx="150975" cy="14420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9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7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263248"/>
      </a:dk1>
      <a:lt1>
        <a:srgbClr val="FFFFFF"/>
      </a:lt1>
      <a:dk2>
        <a:srgbClr val="434343"/>
      </a:dk2>
      <a:lt2>
        <a:srgbClr val="E0E4E9"/>
      </a:lt2>
      <a:accent1>
        <a:srgbClr val="3F5378"/>
      </a:accent1>
      <a:accent2>
        <a:srgbClr val="263248"/>
      </a:accent2>
      <a:accent3>
        <a:srgbClr val="92A8C8"/>
      </a:accent3>
      <a:accent4>
        <a:srgbClr val="C7D3E6"/>
      </a:accent4>
      <a:accent5>
        <a:srgbClr val="FF9800"/>
      </a:accent5>
      <a:accent6>
        <a:srgbClr val="D26F00"/>
      </a:accent6>
      <a:hlink>
        <a:srgbClr val="3F537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171</Words>
  <Application>Microsoft Office PowerPoint</Application>
  <PresentationFormat>On-screen Show (16:9)</PresentationFormat>
  <Paragraphs>27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 Black</vt:lpstr>
      <vt:lpstr>Google Sans</vt:lpstr>
      <vt:lpstr>Arial</vt:lpstr>
      <vt:lpstr>Roboto Condensed Light</vt:lpstr>
      <vt:lpstr>Arvo</vt:lpstr>
      <vt:lpstr>Arial</vt:lpstr>
      <vt:lpstr>Roboto Condensed</vt:lpstr>
      <vt:lpstr>Arial Narrow</vt:lpstr>
      <vt:lpstr>Salerio template</vt:lpstr>
      <vt:lpstr>Ecom-STORE</vt:lpstr>
      <vt:lpstr>INTRODUCTION</vt:lpstr>
      <vt:lpstr>MERN</vt:lpstr>
      <vt:lpstr>PROJECT : DESIGN</vt:lpstr>
      <vt:lpstr>WORKING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: COLLEGE APP</dc:title>
  <dc:creator>LOVKUSH .</dc:creator>
  <cp:lastModifiedBy>LOVKUSH .</cp:lastModifiedBy>
  <cp:revision>30</cp:revision>
  <dcterms:modified xsi:type="dcterms:W3CDTF">2023-06-13T05:10:14Z</dcterms:modified>
</cp:coreProperties>
</file>